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6" autoAdjust="0"/>
    <p:restoredTop sz="94622" autoAdjust="0"/>
  </p:normalViewPr>
  <p:slideViewPr>
    <p:cSldViewPr>
      <p:cViewPr varScale="1">
        <p:scale>
          <a:sx n="39" d="100"/>
          <a:sy n="39" d="100"/>
        </p:scale>
        <p:origin x="596" y="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16.03.2024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7.png"/><Relationship Id="rId5" Type="http://schemas.openxmlformats.org/officeDocument/2006/relationships/image" Target="../media/image13.png"/><Relationship Id="rId10" Type="http://schemas.openxmlformats.org/officeDocument/2006/relationships/image" Target="../media/image10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Relationship Id="rId1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55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300325" y="2783700"/>
            <a:ext cx="13687350" cy="1939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79"/>
              </a:lnSpc>
            </a:pPr>
            <a:r>
              <a:rPr lang="en-US" sz="134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134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schls</a:t>
            </a:r>
            <a:endParaRPr lang="en-US" sz="134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200400" y="4622175"/>
            <a:ext cx="120396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dirty="0" err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Shpaklovchicite</a:t>
            </a:r>
            <a:endParaRPr lang="en-US" sz="120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91625" y="879246"/>
            <a:ext cx="13704750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7"/>
              </a:lnSpc>
            </a:pP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Сълита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039" b="1" dirty="0" err="1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използване</a:t>
            </a:r>
            <a:r>
              <a:rPr lang="en-US" sz="5039" b="1" dirty="0">
                <a:solidFill>
                  <a:srgbClr val="F9F0D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Freeform 4"/>
          <p:cNvSpPr/>
          <p:nvPr/>
        </p:nvSpPr>
        <p:spPr>
          <a:xfrm>
            <a:off x="158900" y="2538106"/>
            <a:ext cx="2531696" cy="2509446"/>
          </a:xfrm>
          <a:custGeom>
            <a:avLst/>
            <a:gdLst/>
            <a:ahLst/>
            <a:cxnLst/>
            <a:rect l="l" t="t" r="r" b="b"/>
            <a:pathLst>
              <a:path w="2531696" h="2509446">
                <a:moveTo>
                  <a:pt x="0" y="0"/>
                </a:moveTo>
                <a:lnTo>
                  <a:pt x="2531696" y="0"/>
                </a:lnTo>
                <a:lnTo>
                  <a:pt x="2531696" y="2509446"/>
                </a:lnTo>
                <a:lnTo>
                  <a:pt x="0" y="25094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93500" y="5498050"/>
            <a:ext cx="3331348" cy="4047104"/>
          </a:xfrm>
          <a:custGeom>
            <a:avLst/>
            <a:gdLst/>
            <a:ahLst/>
            <a:cxnLst/>
            <a:rect l="l" t="t" r="r" b="b"/>
            <a:pathLst>
              <a:path w="3331348" h="4047104">
                <a:moveTo>
                  <a:pt x="0" y="0"/>
                </a:moveTo>
                <a:lnTo>
                  <a:pt x="3331348" y="0"/>
                </a:lnTo>
                <a:lnTo>
                  <a:pt x="3331348" y="4047104"/>
                </a:lnTo>
                <a:lnTo>
                  <a:pt x="0" y="40471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1632" t="-67068" r="-83434" b="-5111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824850" y="6319944"/>
            <a:ext cx="3043952" cy="3017200"/>
          </a:xfrm>
          <a:custGeom>
            <a:avLst/>
            <a:gdLst/>
            <a:ahLst/>
            <a:cxnLst/>
            <a:rect l="l" t="t" r="r" b="b"/>
            <a:pathLst>
              <a:path w="3043952" h="3017200">
                <a:moveTo>
                  <a:pt x="0" y="0"/>
                </a:moveTo>
                <a:lnTo>
                  <a:pt x="3043952" y="0"/>
                </a:lnTo>
                <a:lnTo>
                  <a:pt x="3043952" y="3017200"/>
                </a:lnTo>
                <a:lnTo>
                  <a:pt x="0" y="30172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947850" y="6005840"/>
            <a:ext cx="3331348" cy="3331308"/>
          </a:xfrm>
          <a:custGeom>
            <a:avLst/>
            <a:gdLst/>
            <a:ahLst/>
            <a:cxnLst/>
            <a:rect l="l" t="t" r="r" b="b"/>
            <a:pathLst>
              <a:path w="3331348" h="3331308">
                <a:moveTo>
                  <a:pt x="0" y="0"/>
                </a:moveTo>
                <a:lnTo>
                  <a:pt x="3331348" y="0"/>
                </a:lnTo>
                <a:lnTo>
                  <a:pt x="3331348" y="3331308"/>
                </a:lnTo>
                <a:lnTo>
                  <a:pt x="0" y="333130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79200" y="5964826"/>
            <a:ext cx="3443650" cy="3413354"/>
          </a:xfrm>
          <a:custGeom>
            <a:avLst/>
            <a:gdLst/>
            <a:ahLst/>
            <a:cxnLst/>
            <a:rect l="l" t="t" r="r" b="b"/>
            <a:pathLst>
              <a:path w="3443650" h="3413354">
                <a:moveTo>
                  <a:pt x="0" y="0"/>
                </a:moveTo>
                <a:lnTo>
                  <a:pt x="3443650" y="0"/>
                </a:lnTo>
                <a:lnTo>
                  <a:pt x="3443650" y="3413354"/>
                </a:lnTo>
                <a:lnTo>
                  <a:pt x="0" y="341335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3575250" y="5711106"/>
            <a:ext cx="3955548" cy="3920782"/>
          </a:xfrm>
          <a:custGeom>
            <a:avLst/>
            <a:gdLst/>
            <a:ahLst/>
            <a:cxnLst/>
            <a:rect l="l" t="t" r="r" b="b"/>
            <a:pathLst>
              <a:path w="3955548" h="3920782">
                <a:moveTo>
                  <a:pt x="0" y="0"/>
                </a:moveTo>
                <a:lnTo>
                  <a:pt x="3955548" y="0"/>
                </a:lnTo>
                <a:lnTo>
                  <a:pt x="3955548" y="3920782"/>
                </a:lnTo>
                <a:lnTo>
                  <a:pt x="0" y="392078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690604" y="2493572"/>
            <a:ext cx="3215350" cy="2790400"/>
          </a:xfrm>
          <a:custGeom>
            <a:avLst/>
            <a:gdLst/>
            <a:ahLst/>
            <a:cxnLst/>
            <a:rect l="l" t="t" r="r" b="b"/>
            <a:pathLst>
              <a:path w="3215350" h="2790400">
                <a:moveTo>
                  <a:pt x="0" y="0"/>
                </a:moveTo>
                <a:lnTo>
                  <a:pt x="3215350" y="0"/>
                </a:lnTo>
                <a:lnTo>
                  <a:pt x="3215350" y="2790400"/>
                </a:lnTo>
                <a:lnTo>
                  <a:pt x="0" y="279040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t="-7614" b="-7614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6071294" y="2283674"/>
            <a:ext cx="2770760" cy="2404578"/>
          </a:xfrm>
          <a:custGeom>
            <a:avLst/>
            <a:gdLst/>
            <a:ahLst/>
            <a:cxnLst/>
            <a:rect l="l" t="t" r="r" b="b"/>
            <a:pathLst>
              <a:path w="2770760" h="2404578">
                <a:moveTo>
                  <a:pt x="0" y="0"/>
                </a:moveTo>
                <a:lnTo>
                  <a:pt x="2770760" y="0"/>
                </a:lnTo>
                <a:lnTo>
                  <a:pt x="2770760" y="2404578"/>
                </a:lnTo>
                <a:lnTo>
                  <a:pt x="0" y="240457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7614" b="-7614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942546" y="2593522"/>
            <a:ext cx="2985072" cy="2590526"/>
          </a:xfrm>
          <a:custGeom>
            <a:avLst/>
            <a:gdLst/>
            <a:ahLst/>
            <a:cxnLst/>
            <a:rect l="l" t="t" r="r" b="b"/>
            <a:pathLst>
              <a:path w="2985072" h="2590526">
                <a:moveTo>
                  <a:pt x="0" y="0"/>
                </a:moveTo>
                <a:lnTo>
                  <a:pt x="2985072" y="0"/>
                </a:lnTo>
                <a:lnTo>
                  <a:pt x="2985072" y="2590526"/>
                </a:lnTo>
                <a:lnTo>
                  <a:pt x="0" y="259052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7615" b="-761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351198" y="2182100"/>
            <a:ext cx="3933122" cy="3413350"/>
          </a:xfrm>
          <a:custGeom>
            <a:avLst/>
            <a:gdLst/>
            <a:ahLst/>
            <a:cxnLst/>
            <a:rect l="l" t="t" r="r" b="b"/>
            <a:pathLst>
              <a:path w="3933122" h="3413350">
                <a:moveTo>
                  <a:pt x="0" y="0"/>
                </a:moveTo>
                <a:lnTo>
                  <a:pt x="3933122" y="0"/>
                </a:lnTo>
                <a:lnTo>
                  <a:pt x="3933122" y="3413350"/>
                </a:lnTo>
                <a:lnTo>
                  <a:pt x="0" y="341335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7613" b="-7613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510600" y="1850796"/>
            <a:ext cx="3623290" cy="3591446"/>
          </a:xfrm>
          <a:custGeom>
            <a:avLst/>
            <a:gdLst/>
            <a:ahLst/>
            <a:cxnLst/>
            <a:rect l="l" t="t" r="r" b="b"/>
            <a:pathLst>
              <a:path w="3623290" h="3591446">
                <a:moveTo>
                  <a:pt x="0" y="0"/>
                </a:moveTo>
                <a:lnTo>
                  <a:pt x="3623290" y="0"/>
                </a:lnTo>
                <a:lnTo>
                  <a:pt x="3623290" y="3591446"/>
                </a:lnTo>
                <a:lnTo>
                  <a:pt x="0" y="3591446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3875" y="102611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4495800" cy="10492225"/>
          </a:xfrm>
          <a:custGeom>
            <a:avLst/>
            <a:gdLst/>
            <a:ahLst/>
            <a:cxnLst/>
            <a:rect l="l" t="t" r="r" b="b"/>
            <a:pathLst>
              <a:path w="4540334" h="10492225">
                <a:moveTo>
                  <a:pt x="0" y="0"/>
                </a:moveTo>
                <a:lnTo>
                  <a:pt x="4540334" y="0"/>
                </a:lnTo>
                <a:lnTo>
                  <a:pt x="4540334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3254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675082" y="-102614"/>
            <a:ext cx="6846982" cy="10492225"/>
          </a:xfrm>
          <a:custGeom>
            <a:avLst/>
            <a:gdLst/>
            <a:ahLst/>
            <a:cxnLst/>
            <a:rect l="l" t="t" r="r" b="b"/>
            <a:pathLst>
              <a:path w="6846982" h="10492225">
                <a:moveTo>
                  <a:pt x="0" y="0"/>
                </a:moveTo>
                <a:lnTo>
                  <a:pt x="6846982" y="0"/>
                </a:lnTo>
                <a:lnTo>
                  <a:pt x="6846982" y="10492225"/>
                </a:lnTo>
                <a:lnTo>
                  <a:pt x="0" y="104922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051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514600" y="852487"/>
            <a:ext cx="13906500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  <a:spcBef>
                <a:spcPct val="0"/>
              </a:spcBef>
            </a:pP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Проблемът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настоящите</a:t>
            </a:r>
            <a:r>
              <a:rPr lang="en-US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</a:t>
            </a:r>
            <a:r>
              <a:rPr lang="bg-BG" sz="8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89219-3043-87CC-1941-2634C38433FB}"/>
              </a:ext>
            </a:extLst>
          </p:cNvPr>
          <p:cNvSpPr txBox="1"/>
          <p:nvPr/>
        </p:nvSpPr>
        <p:spPr>
          <a:xfrm>
            <a:off x="2724752" y="3771900"/>
            <a:ext cx="134861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>
                <a:solidFill>
                  <a:schemeClr val="bg1"/>
                </a:solidFill>
              </a:rPr>
              <a:t>За някои ученици училището и като цяло образованието са много скучни и безинтересни</a:t>
            </a:r>
            <a:r>
              <a:rPr lang="en-US" sz="6000" dirty="0">
                <a:solidFill>
                  <a:schemeClr val="bg1"/>
                </a:solidFill>
              </a:rPr>
              <a:t>,</a:t>
            </a:r>
            <a:r>
              <a:rPr lang="bg-BG" sz="6000" dirty="0">
                <a:solidFill>
                  <a:schemeClr val="bg1"/>
                </a:solidFill>
              </a:rPr>
              <a:t> затова ние се опитваме да го направим по</a:t>
            </a:r>
            <a:r>
              <a:rPr lang="en-US" sz="6000" dirty="0">
                <a:solidFill>
                  <a:schemeClr val="bg1"/>
                </a:solidFill>
              </a:rPr>
              <a:t>-</a:t>
            </a:r>
            <a:r>
              <a:rPr lang="bg-BG" sz="6000" dirty="0">
                <a:solidFill>
                  <a:schemeClr val="bg1"/>
                </a:solidFill>
              </a:rPr>
              <a:t>интересно за тях</a:t>
            </a:r>
            <a:r>
              <a:rPr lang="en-US" sz="60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868100" y="3963098"/>
            <a:ext cx="5271296" cy="5271204"/>
          </a:xfrm>
          <a:custGeom>
            <a:avLst/>
            <a:gdLst/>
            <a:ahLst/>
            <a:cxnLst/>
            <a:rect l="l" t="t" r="r" b="b"/>
            <a:pathLst>
              <a:path w="5271296" h="5271204">
                <a:moveTo>
                  <a:pt x="0" y="0"/>
                </a:moveTo>
                <a:lnTo>
                  <a:pt x="5271296" y="0"/>
                </a:lnTo>
                <a:lnTo>
                  <a:pt x="5271296" y="5271204"/>
                </a:lnTo>
                <a:lnTo>
                  <a:pt x="0" y="52712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562600" y="730412"/>
            <a:ext cx="11206823" cy="147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endParaRPr lang="en-US" sz="115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57200" y="3004883"/>
            <a:ext cx="15621000" cy="2500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524000" lvl="1" indent="-762000" algn="l">
              <a:lnSpc>
                <a:spcPts val="6480"/>
              </a:lnSpc>
              <a:buFont typeface="Arial"/>
              <a:buChar char="•"/>
            </a:pPr>
            <a:r>
              <a:rPr lang="bg-BG" sz="6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Целта на проекта е на всеки да му е забавно докато  учи , с помощта на технологиите</a:t>
            </a:r>
            <a:r>
              <a:rPr lang="en-US" sz="6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3019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78663" y="1021073"/>
            <a:ext cx="16309335" cy="1329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281"/>
              </a:lnSpc>
            </a:pP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Вашето</a:t>
            </a:r>
            <a:r>
              <a:rPr lang="en-US" sz="11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  <a:endParaRPr lang="en-US" sz="11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-230193" y="8775183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81654" y="173123"/>
            <a:ext cx="2794018" cy="2769462"/>
          </a:xfrm>
          <a:custGeom>
            <a:avLst/>
            <a:gdLst/>
            <a:ahLst/>
            <a:cxnLst/>
            <a:rect l="l" t="t" r="r" b="b"/>
            <a:pathLst>
              <a:path w="2794018" h="2769462">
                <a:moveTo>
                  <a:pt x="0" y="0"/>
                </a:moveTo>
                <a:lnTo>
                  <a:pt x="2794018" y="0"/>
                </a:lnTo>
                <a:lnTo>
                  <a:pt x="2794018" y="2769462"/>
                </a:lnTo>
                <a:lnTo>
                  <a:pt x="0" y="2769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1926519" y="5660157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52749" t="-113900"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A4D736-D119-F334-AA6D-513044F0EF33}"/>
              </a:ext>
            </a:extLst>
          </p:cNvPr>
          <p:cNvSpPr txBox="1"/>
          <p:nvPr/>
        </p:nvSpPr>
        <p:spPr>
          <a:xfrm>
            <a:off x="1371599" y="2905910"/>
            <a:ext cx="136398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>
                <a:solidFill>
                  <a:schemeClr val="bg1"/>
                </a:solidFill>
              </a:rPr>
              <a:t>Нашето решение е ученето да става чрез забавни и развлекателни </a:t>
            </a:r>
            <a:r>
              <a:rPr lang="en-US" sz="6000" dirty="0">
                <a:solidFill>
                  <a:schemeClr val="bg1"/>
                </a:solidFill>
              </a:rPr>
              <a:t> quiz-</a:t>
            </a:r>
            <a:r>
              <a:rPr lang="bg-BG" sz="6000" dirty="0" err="1">
                <a:solidFill>
                  <a:schemeClr val="bg1"/>
                </a:solidFill>
              </a:rPr>
              <a:t>ове</a:t>
            </a:r>
            <a:r>
              <a:rPr lang="bg-BG" sz="6000" dirty="0">
                <a:solidFill>
                  <a:schemeClr val="bg1"/>
                </a:solidFill>
              </a:rPr>
              <a:t>. 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4866751" cy="10287000"/>
          </a:xfrm>
          <a:custGeom>
            <a:avLst/>
            <a:gdLst/>
            <a:ahLst/>
            <a:cxnLst/>
            <a:rect l="l" t="t" r="r" b="b"/>
            <a:pathLst>
              <a:path w="4866751" h="10287000">
                <a:moveTo>
                  <a:pt x="0" y="0"/>
                </a:moveTo>
                <a:lnTo>
                  <a:pt x="4866751" y="0"/>
                </a:lnTo>
                <a:lnTo>
                  <a:pt x="4866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0417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866751" y="626533"/>
            <a:ext cx="12082620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80"/>
              </a:lnSpc>
            </a:pP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Как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работи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проекта</a:t>
            </a:r>
            <a:r>
              <a:rPr lang="en-US" sz="8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9374189" y="-12700"/>
            <a:ext cx="9144000" cy="4416475"/>
          </a:xfrm>
          <a:custGeom>
            <a:avLst/>
            <a:gdLst/>
            <a:ahLst/>
            <a:cxnLst/>
            <a:rect l="l" t="t" r="r" b="b"/>
            <a:pathLst>
              <a:path w="9144000" h="4416475">
                <a:moveTo>
                  <a:pt x="0" y="0"/>
                </a:moveTo>
                <a:lnTo>
                  <a:pt x="9144000" y="0"/>
                </a:lnTo>
                <a:lnTo>
                  <a:pt x="9144000" y="4416475"/>
                </a:lnTo>
                <a:lnTo>
                  <a:pt x="0" y="4416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b="-132923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3889" y="8068363"/>
            <a:ext cx="4844300" cy="2218637"/>
          </a:xfrm>
          <a:custGeom>
            <a:avLst/>
            <a:gdLst/>
            <a:ahLst/>
            <a:cxnLst/>
            <a:rect l="l" t="t" r="r" b="b"/>
            <a:pathLst>
              <a:path w="4844300" h="2218637">
                <a:moveTo>
                  <a:pt x="0" y="0"/>
                </a:moveTo>
                <a:lnTo>
                  <a:pt x="4844300" y="0"/>
                </a:lnTo>
                <a:lnTo>
                  <a:pt x="4844300" y="2218637"/>
                </a:lnTo>
                <a:lnTo>
                  <a:pt x="0" y="22186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890" t="-145638"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424EDB-08EC-2CDD-4673-78B9ECD5AAF5}"/>
              </a:ext>
            </a:extLst>
          </p:cNvPr>
          <p:cNvSpPr txBox="1"/>
          <p:nvPr/>
        </p:nvSpPr>
        <p:spPr>
          <a:xfrm>
            <a:off x="3276600" y="2668108"/>
            <a:ext cx="134874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>
                <a:solidFill>
                  <a:schemeClr val="bg1"/>
                </a:solidFill>
              </a:rPr>
              <a:t>Нашият сайт работи по следния начин</a:t>
            </a:r>
            <a:r>
              <a:rPr lang="en-US" sz="6000" dirty="0">
                <a:solidFill>
                  <a:schemeClr val="bg1"/>
                </a:solidFill>
              </a:rPr>
              <a:t>:</a:t>
            </a:r>
            <a:endParaRPr lang="bg-BG" sz="6000" dirty="0">
              <a:solidFill>
                <a:schemeClr val="bg1"/>
              </a:solidFill>
            </a:endParaRPr>
          </a:p>
          <a:p>
            <a:r>
              <a:rPr lang="bg-BG" sz="6000" dirty="0">
                <a:solidFill>
                  <a:schemeClr val="bg1"/>
                </a:solidFill>
              </a:rPr>
              <a:t>Влизаш в сайта</a:t>
            </a:r>
            <a:r>
              <a:rPr lang="en-US" sz="6000" dirty="0">
                <a:solidFill>
                  <a:schemeClr val="bg1"/>
                </a:solidFill>
              </a:rPr>
              <a:t>,</a:t>
            </a:r>
            <a:r>
              <a:rPr lang="bg-BG" sz="6000" dirty="0">
                <a:solidFill>
                  <a:schemeClr val="bg1"/>
                </a:solidFill>
              </a:rPr>
              <a:t> избираш си предмет</a:t>
            </a:r>
            <a:r>
              <a:rPr lang="en-US" sz="6000" dirty="0">
                <a:solidFill>
                  <a:schemeClr val="bg1"/>
                </a:solidFill>
              </a:rPr>
              <a:t>,</a:t>
            </a:r>
            <a:endParaRPr lang="bg-BG" sz="6000" dirty="0">
              <a:solidFill>
                <a:schemeClr val="bg1"/>
              </a:solidFill>
            </a:endParaRPr>
          </a:p>
          <a:p>
            <a:r>
              <a:rPr lang="bg-BG" sz="6000" dirty="0">
                <a:solidFill>
                  <a:schemeClr val="bg1"/>
                </a:solidFill>
              </a:rPr>
              <a:t>по който попълваш</a:t>
            </a:r>
            <a:r>
              <a:rPr lang="en-US" sz="6000" dirty="0">
                <a:solidFill>
                  <a:schemeClr val="bg1"/>
                </a:solidFill>
              </a:rPr>
              <a:t> Quiz</a:t>
            </a:r>
            <a:r>
              <a:rPr lang="bg-BG" sz="6000" dirty="0">
                <a:solidFill>
                  <a:schemeClr val="bg1"/>
                </a:solidFill>
              </a:rPr>
              <a:t> с най</a:t>
            </a:r>
            <a:r>
              <a:rPr lang="en-US" sz="6000" dirty="0">
                <a:solidFill>
                  <a:schemeClr val="bg1"/>
                </a:solidFill>
              </a:rPr>
              <a:t>-</a:t>
            </a:r>
            <a:r>
              <a:rPr lang="bg-BG" sz="6000" dirty="0">
                <a:solidFill>
                  <a:schemeClr val="bg1"/>
                </a:solidFill>
              </a:rPr>
              <a:t>различни въпроси</a:t>
            </a:r>
            <a:r>
              <a:rPr lang="en-US" sz="6000" dirty="0">
                <a:solidFill>
                  <a:schemeClr val="bg1"/>
                </a:solidFill>
              </a:rPr>
              <a:t>,</a:t>
            </a:r>
            <a:r>
              <a:rPr lang="bg-BG" sz="6000" dirty="0">
                <a:solidFill>
                  <a:schemeClr val="bg1"/>
                </a:solidFill>
              </a:rPr>
              <a:t> които ти помагат да увеличаваш и затвърдяваш знанията си</a:t>
            </a:r>
            <a:r>
              <a:rPr lang="en-US" sz="60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449169" y="0"/>
            <a:ext cx="6100247" cy="10287000"/>
          </a:xfrm>
          <a:custGeom>
            <a:avLst/>
            <a:gdLst/>
            <a:ahLst/>
            <a:cxnLst/>
            <a:rect l="l" t="t" r="r" b="b"/>
            <a:pathLst>
              <a:path w="6100247" h="10287000">
                <a:moveTo>
                  <a:pt x="6100247" y="0"/>
                </a:moveTo>
                <a:lnTo>
                  <a:pt x="0" y="0"/>
                </a:lnTo>
                <a:lnTo>
                  <a:pt x="0" y="10287000"/>
                </a:lnTo>
                <a:lnTo>
                  <a:pt x="6100247" y="10287000"/>
                </a:lnTo>
                <a:lnTo>
                  <a:pt x="6100247" y="0"/>
                </a:lnTo>
                <a:close/>
              </a:path>
            </a:pathLst>
          </a:custGeom>
          <a:blipFill>
            <a:blip r:embed="rId3"/>
            <a:stretch>
              <a:fillRect r="-142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flipH="1">
            <a:off x="0" y="0"/>
            <a:ext cx="6356656" cy="10369916"/>
          </a:xfrm>
          <a:custGeom>
            <a:avLst/>
            <a:gdLst/>
            <a:ahLst/>
            <a:cxnLst/>
            <a:rect l="l" t="t" r="r" b="b"/>
            <a:pathLst>
              <a:path w="6356656" h="10369916">
                <a:moveTo>
                  <a:pt x="6356656" y="0"/>
                </a:moveTo>
                <a:lnTo>
                  <a:pt x="0" y="0"/>
                </a:lnTo>
                <a:lnTo>
                  <a:pt x="0" y="10369916"/>
                </a:lnTo>
                <a:lnTo>
                  <a:pt x="6356656" y="10369916"/>
                </a:lnTo>
                <a:lnTo>
                  <a:pt x="6356656" y="0"/>
                </a:lnTo>
                <a:close/>
              </a:path>
            </a:pathLst>
          </a:custGeom>
          <a:blipFill>
            <a:blip r:embed="rId3"/>
            <a:stretch>
              <a:fillRect l="-1347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53000" y="952500"/>
            <a:ext cx="9242761" cy="11628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115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Технологии</a:t>
            </a:r>
            <a:r>
              <a:rPr lang="en-US" sz="115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`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D25465-101B-982A-A9B1-4ACDD101530D}"/>
              </a:ext>
            </a:extLst>
          </p:cNvPr>
          <p:cNvSpPr txBox="1"/>
          <p:nvPr/>
        </p:nvSpPr>
        <p:spPr>
          <a:xfrm>
            <a:off x="838200" y="2115320"/>
            <a:ext cx="158496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6000" dirty="0">
                <a:solidFill>
                  <a:schemeClr val="bg1"/>
                </a:solidFill>
              </a:rPr>
              <a:t>Езиците, които използвахме са: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bg1"/>
                </a:solidFill>
              </a:rPr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bg1"/>
                </a:solidFill>
              </a:rPr>
              <a:t>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bg1"/>
                </a:solidFill>
              </a:rPr>
              <a:t>Java 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chemeClr val="bg1"/>
                </a:solidFill>
              </a:rPr>
              <a:t>Python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518189" cy="10287000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49930" y="4649731"/>
            <a:ext cx="7138070" cy="5861269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49" t="-11390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 rot="3818776">
            <a:off x="-4570196" y="-2725876"/>
            <a:ext cx="10041401" cy="9951936"/>
          </a:xfrm>
          <a:custGeom>
            <a:avLst/>
            <a:gdLst/>
            <a:ahLst/>
            <a:cxnLst/>
            <a:rect l="l" t="t" r="r" b="b"/>
            <a:pathLst>
              <a:path w="10041401" h="9951936">
                <a:moveTo>
                  <a:pt x="0" y="0"/>
                </a:moveTo>
                <a:lnTo>
                  <a:pt x="10041401" y="0"/>
                </a:lnTo>
                <a:lnTo>
                  <a:pt x="10041401" y="9951936"/>
                </a:lnTo>
                <a:lnTo>
                  <a:pt x="0" y="99519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TextBox 5"/>
          <p:cNvSpPr txBox="1"/>
          <p:nvPr/>
        </p:nvSpPr>
        <p:spPr>
          <a:xfrm>
            <a:off x="4417366" y="714375"/>
            <a:ext cx="1219423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Процес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</a:t>
            </a:r>
            <a:r>
              <a:rPr lang="en-US" sz="96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6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</a:t>
            </a:r>
            <a:endParaRPr lang="en-US" sz="96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75DE34-BC60-7373-8A7C-473DB1581BF0}"/>
              </a:ext>
            </a:extLst>
          </p:cNvPr>
          <p:cNvSpPr txBox="1"/>
          <p:nvPr/>
        </p:nvSpPr>
        <p:spPr>
          <a:xfrm>
            <a:off x="2971800" y="3753409"/>
            <a:ext cx="11963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800" dirty="0">
                <a:solidFill>
                  <a:schemeClr val="bg1"/>
                </a:solidFill>
              </a:rPr>
              <a:t>Кристиян направи </a:t>
            </a:r>
            <a:r>
              <a:rPr lang="en-US" sz="4800" dirty="0">
                <a:solidFill>
                  <a:schemeClr val="bg1"/>
                </a:solidFill>
              </a:rPr>
              <a:t>back end-</a:t>
            </a:r>
            <a:r>
              <a:rPr lang="bg-BG" sz="4800" dirty="0">
                <a:solidFill>
                  <a:schemeClr val="bg1"/>
                </a:solidFill>
              </a:rPr>
              <a:t>а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bg-BG" sz="4800" dirty="0">
                <a:solidFill>
                  <a:schemeClr val="bg1"/>
                </a:solidFill>
              </a:rPr>
              <a:t>на сайта на </a:t>
            </a:r>
            <a:r>
              <a:rPr lang="en-US" sz="4800" dirty="0">
                <a:solidFill>
                  <a:schemeClr val="bg1"/>
                </a:solidFill>
              </a:rPr>
              <a:t>HTML </a:t>
            </a:r>
            <a:r>
              <a:rPr lang="bg-BG" sz="4800" dirty="0">
                <a:solidFill>
                  <a:schemeClr val="bg1"/>
                </a:solidFill>
              </a:rPr>
              <a:t>и</a:t>
            </a:r>
            <a:r>
              <a:rPr lang="en-US" sz="4800" dirty="0">
                <a:solidFill>
                  <a:schemeClr val="bg1"/>
                </a:solidFill>
              </a:rPr>
              <a:t> CSS.</a:t>
            </a:r>
            <a:r>
              <a:rPr lang="bg-BG" sz="4800" dirty="0">
                <a:solidFill>
                  <a:schemeClr val="bg1"/>
                </a:solidFill>
              </a:rPr>
              <a:t>  Георги направи </a:t>
            </a:r>
            <a:r>
              <a:rPr lang="en-US" sz="4800" dirty="0">
                <a:solidFill>
                  <a:schemeClr val="bg1"/>
                </a:solidFill>
              </a:rPr>
              <a:t>Quiz</a:t>
            </a:r>
            <a:r>
              <a:rPr lang="bg-BG" sz="4800" dirty="0">
                <a:solidFill>
                  <a:schemeClr val="bg1"/>
                </a:solidFill>
              </a:rPr>
              <a:t>-а на </a:t>
            </a:r>
            <a:r>
              <a:rPr lang="en-US" sz="4800" dirty="0">
                <a:solidFill>
                  <a:schemeClr val="bg1"/>
                </a:solidFill>
              </a:rPr>
              <a:t>JS</a:t>
            </a:r>
            <a:r>
              <a:rPr lang="bg-BG" sz="4800" dirty="0">
                <a:solidFill>
                  <a:schemeClr val="bg1"/>
                </a:solidFill>
              </a:rPr>
              <a:t> и </a:t>
            </a:r>
            <a:r>
              <a:rPr lang="en-US" sz="4800" dirty="0">
                <a:solidFill>
                  <a:schemeClr val="bg1"/>
                </a:solidFill>
              </a:rPr>
              <a:t>front end-</a:t>
            </a:r>
            <a:r>
              <a:rPr lang="bg-BG" sz="4800" dirty="0">
                <a:solidFill>
                  <a:schemeClr val="bg1"/>
                </a:solidFill>
              </a:rPr>
              <a:t>а</a:t>
            </a:r>
            <a:r>
              <a:rPr lang="en-US" sz="4800" dirty="0">
                <a:solidFill>
                  <a:schemeClr val="bg1"/>
                </a:solidFill>
              </a:rPr>
              <a:t> ,  </a:t>
            </a:r>
            <a:r>
              <a:rPr lang="bg-BG" sz="4800" dirty="0">
                <a:solidFill>
                  <a:schemeClr val="bg1"/>
                </a:solidFill>
              </a:rPr>
              <a:t>Боян работеше върху дизайна и презентацията</a:t>
            </a:r>
            <a:r>
              <a:rPr lang="en-US" sz="4800" dirty="0">
                <a:solidFill>
                  <a:schemeClr val="bg1"/>
                </a:solidFill>
              </a:rPr>
              <a:t>,</a:t>
            </a:r>
            <a:r>
              <a:rPr lang="bg-BG" sz="4800" dirty="0">
                <a:solidFill>
                  <a:schemeClr val="bg1"/>
                </a:solidFill>
              </a:rPr>
              <a:t> а Деян и Борислав помагаха на Кристиян и Георги с </a:t>
            </a:r>
            <a:r>
              <a:rPr lang="en-US" sz="4800" dirty="0">
                <a:solidFill>
                  <a:schemeClr val="bg1"/>
                </a:solidFill>
              </a:rPr>
              <a:t>front end-</a:t>
            </a:r>
            <a:r>
              <a:rPr lang="bg-BG" sz="4800" dirty="0">
                <a:solidFill>
                  <a:schemeClr val="bg1"/>
                </a:solidFill>
              </a:rPr>
              <a:t>а</a:t>
            </a:r>
            <a:r>
              <a:rPr lang="en-US" sz="4800" dirty="0">
                <a:solidFill>
                  <a:schemeClr val="bg1"/>
                </a:solidFill>
              </a:rPr>
              <a:t>,back end-</a:t>
            </a:r>
            <a:r>
              <a:rPr lang="bg-BG" sz="4800" dirty="0">
                <a:solidFill>
                  <a:schemeClr val="bg1"/>
                </a:solidFill>
              </a:rPr>
              <a:t>а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bg-BG" sz="4800" dirty="0">
                <a:solidFill>
                  <a:schemeClr val="bg1"/>
                </a:solidFill>
              </a:rPr>
              <a:t>и </a:t>
            </a:r>
            <a:r>
              <a:rPr lang="en-US" sz="4800" dirty="0">
                <a:solidFill>
                  <a:schemeClr val="bg1"/>
                </a:solidFill>
              </a:rPr>
              <a:t>Quiz-</a:t>
            </a:r>
            <a:r>
              <a:rPr lang="bg-BG" sz="4800" dirty="0">
                <a:solidFill>
                  <a:schemeClr val="bg1"/>
                </a:solidFill>
              </a:rPr>
              <a:t>а</a:t>
            </a:r>
            <a:r>
              <a:rPr lang="en-US" sz="4800" dirty="0">
                <a:solidFill>
                  <a:schemeClr val="bg1"/>
                </a:solidFill>
              </a:rPr>
              <a:t>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2" y="-40233"/>
            <a:ext cx="18287999" cy="10327233"/>
          </a:xfrm>
          <a:custGeom>
            <a:avLst/>
            <a:gdLst/>
            <a:ahLst/>
            <a:cxnLst/>
            <a:rect l="l" t="t" r="r" b="b"/>
            <a:pathLst>
              <a:path w="18518189" h="12868572">
                <a:moveTo>
                  <a:pt x="18518189" y="0"/>
                </a:moveTo>
                <a:lnTo>
                  <a:pt x="0" y="0"/>
                </a:lnTo>
                <a:lnTo>
                  <a:pt x="0" y="12868572"/>
                </a:lnTo>
                <a:lnTo>
                  <a:pt x="18518189" y="12868572"/>
                </a:lnTo>
                <a:lnTo>
                  <a:pt x="18518189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284" y="775623"/>
            <a:ext cx="15439282" cy="1218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0"/>
              </a:lnSpc>
            </a:pP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Вашето</a:t>
            </a:r>
            <a:r>
              <a:rPr lang="en-US" sz="90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90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преживяване</a:t>
            </a:r>
            <a:endParaRPr lang="en-US" sz="9000" b="1" dirty="0">
              <a:solidFill>
                <a:srgbClr val="FFF2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0" y="8706921"/>
            <a:ext cx="5309302" cy="1580079"/>
          </a:xfrm>
          <a:custGeom>
            <a:avLst/>
            <a:gdLst/>
            <a:ahLst/>
            <a:cxnLst/>
            <a:rect l="l" t="t" r="r" b="b"/>
            <a:pathLst>
              <a:path w="5309302" h="1580079">
                <a:moveTo>
                  <a:pt x="5309302" y="0"/>
                </a:moveTo>
                <a:lnTo>
                  <a:pt x="0" y="0"/>
                </a:lnTo>
                <a:lnTo>
                  <a:pt x="0" y="1580079"/>
                </a:lnTo>
                <a:lnTo>
                  <a:pt x="5309302" y="1580079"/>
                </a:lnTo>
                <a:lnTo>
                  <a:pt x="5309302" y="0"/>
                </a:lnTo>
                <a:close/>
              </a:path>
            </a:pathLst>
          </a:custGeom>
          <a:blipFill>
            <a:blip r:embed="rId3"/>
            <a:stretch>
              <a:fillRect r="-87105" b="-336896"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5495554" y="-40233"/>
            <a:ext cx="2792446" cy="1557854"/>
          </a:xfrm>
          <a:custGeom>
            <a:avLst/>
            <a:gdLst/>
            <a:ahLst/>
            <a:cxnLst/>
            <a:rect l="l" t="t" r="r" b="b"/>
            <a:pathLst>
              <a:path w="2792446" h="1557854">
                <a:moveTo>
                  <a:pt x="2792446" y="1557854"/>
                </a:moveTo>
                <a:lnTo>
                  <a:pt x="0" y="1557854"/>
                </a:lnTo>
                <a:lnTo>
                  <a:pt x="0" y="0"/>
                </a:lnTo>
                <a:lnTo>
                  <a:pt x="2792446" y="0"/>
                </a:lnTo>
                <a:lnTo>
                  <a:pt x="2792446" y="1557854"/>
                </a:lnTo>
                <a:close/>
              </a:path>
            </a:pathLst>
          </a:custGeom>
          <a:blipFill>
            <a:blip r:embed="rId3"/>
            <a:stretch>
              <a:fillRect t="-244602" r="-17664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2352953" y="6066001"/>
            <a:ext cx="5935047" cy="4360143"/>
          </a:xfrm>
          <a:custGeom>
            <a:avLst/>
            <a:gdLst/>
            <a:ahLst/>
            <a:cxnLst/>
            <a:rect l="l" t="t" r="r" b="b"/>
            <a:pathLst>
              <a:path w="7138070" h="5861269">
                <a:moveTo>
                  <a:pt x="0" y="0"/>
                </a:moveTo>
                <a:lnTo>
                  <a:pt x="7138070" y="0"/>
                </a:lnTo>
                <a:lnTo>
                  <a:pt x="7138070" y="5861269"/>
                </a:lnTo>
                <a:lnTo>
                  <a:pt x="0" y="5861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749" t="-113900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14606" y="40412"/>
            <a:ext cx="3215350" cy="2440345"/>
          </a:xfrm>
          <a:custGeom>
            <a:avLst/>
            <a:gdLst/>
            <a:ahLst/>
            <a:cxnLst/>
            <a:rect l="l" t="t" r="r" b="b"/>
            <a:pathLst>
              <a:path w="3215350" h="2440345">
                <a:moveTo>
                  <a:pt x="0" y="0"/>
                </a:moveTo>
                <a:lnTo>
                  <a:pt x="3215350" y="0"/>
                </a:lnTo>
                <a:lnTo>
                  <a:pt x="3215350" y="2440345"/>
                </a:lnTo>
                <a:lnTo>
                  <a:pt x="0" y="2440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355" b="-21402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13EF2-D4B7-27F2-482B-BA630139259E}"/>
              </a:ext>
            </a:extLst>
          </p:cNvPr>
          <p:cNvSpPr txBox="1"/>
          <p:nvPr/>
        </p:nvSpPr>
        <p:spPr>
          <a:xfrm>
            <a:off x="2514027" y="3435340"/>
            <a:ext cx="132599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5400" dirty="0">
                <a:solidFill>
                  <a:schemeClr val="bg1"/>
                </a:solidFill>
              </a:rPr>
              <a:t>Преживяването по времето на </a:t>
            </a:r>
            <a:r>
              <a:rPr lang="en-US" sz="5400" dirty="0" err="1">
                <a:solidFill>
                  <a:schemeClr val="bg1"/>
                </a:solidFill>
              </a:rPr>
              <a:t>HackTues</a:t>
            </a:r>
            <a:r>
              <a:rPr lang="bg-BG" sz="5400" dirty="0">
                <a:solidFill>
                  <a:schemeClr val="bg1"/>
                </a:solidFill>
              </a:rPr>
              <a:t>10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bg-BG" sz="5400" dirty="0">
                <a:solidFill>
                  <a:schemeClr val="bg1"/>
                </a:solidFill>
              </a:rPr>
              <a:t>беше неповторимо</a:t>
            </a:r>
            <a:r>
              <a:rPr lang="en-US" sz="5400" dirty="0">
                <a:solidFill>
                  <a:schemeClr val="bg1"/>
                </a:solidFill>
              </a:rPr>
              <a:t>. </a:t>
            </a:r>
            <a:r>
              <a:rPr lang="bg-BG" sz="5400" dirty="0">
                <a:solidFill>
                  <a:schemeClr val="bg1"/>
                </a:solidFill>
              </a:rPr>
              <a:t>Имаше доста забавни моменти</a:t>
            </a:r>
            <a:r>
              <a:rPr lang="en-US" sz="5400" dirty="0">
                <a:solidFill>
                  <a:schemeClr val="bg1"/>
                </a:solidFill>
              </a:rPr>
              <a:t>,</a:t>
            </a:r>
            <a:r>
              <a:rPr lang="bg-BG" sz="5400" dirty="0">
                <a:solidFill>
                  <a:schemeClr val="bg1"/>
                </a:solidFill>
              </a:rPr>
              <a:t> научихме много нови неща и най-важното научихме се да работим в екип</a:t>
            </a:r>
            <a:r>
              <a:rPr lang="en-US" sz="54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22625" y="3444825"/>
            <a:ext cx="14442750" cy="3026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60"/>
              </a:lnSpc>
            </a:pP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Благодаря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800" b="1" dirty="0" err="1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вниманието</a:t>
            </a:r>
            <a:r>
              <a:rPr lang="en-US" sz="11800" b="1" dirty="0">
                <a:solidFill>
                  <a:srgbClr val="FFF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221</Words>
  <Application>Microsoft Office PowerPoint</Application>
  <PresentationFormat>Custom</PresentationFormat>
  <Paragraphs>32</Paragraphs>
  <Slides>10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Темплейт за презентация</dc:title>
  <dc:creator>Admin</dc:creator>
  <cp:lastModifiedBy>Kristian Mihailov</cp:lastModifiedBy>
  <cp:revision>12</cp:revision>
  <dcterms:created xsi:type="dcterms:W3CDTF">2006-08-16T00:00:00Z</dcterms:created>
  <dcterms:modified xsi:type="dcterms:W3CDTF">2024-03-16T00:28:17Z</dcterms:modified>
  <dc:identifier>DAF_NFRPGhY</dc:identifier>
</cp:coreProperties>
</file>

<file path=docProps/thumbnail.jpeg>
</file>